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9" r:id="rId3"/>
    <p:sldId id="260" r:id="rId4"/>
    <p:sldId id="261" r:id="rId5"/>
    <p:sldId id="258" r:id="rId6"/>
    <p:sldId id="279" r:id="rId7"/>
    <p:sldId id="262" r:id="rId8"/>
    <p:sldId id="264" r:id="rId9"/>
    <p:sldId id="278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6" r:id="rId18"/>
    <p:sldId id="274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2562077"/>
            <a:ext cx="8280920" cy="3459211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Методический семинар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Тема: Современные стратегии развития профессиональной компетентности   преподавателей колледжа: от теории к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практике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Дата проведения: 27 ноября 2024 г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smtClean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2400" b="1" smtClean="0">
                <a:latin typeface="Times New Roman"/>
                <a:ea typeface="Calibri"/>
                <a:cs typeface="Times New Roman"/>
              </a:rPr>
              <a:t>ремя  15.00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м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27784" y="620689"/>
            <a:ext cx="6264696" cy="1368152"/>
          </a:xfrm>
        </p:spPr>
        <p:txBody>
          <a:bodyPr/>
          <a:lstStyle/>
          <a:p>
            <a:r>
              <a:rPr lang="ru-RU" sz="2800" dirty="0" smtClean="0"/>
              <a:t>Павлодарский колледж сервиса и питания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1463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8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2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9036496" cy="6408712"/>
          </a:xfrm>
        </p:spPr>
        <p:txBody>
          <a:bodyPr>
            <a:normAutofit fontScale="77500" lnSpcReduction="20000"/>
          </a:bodyPr>
          <a:lstStyle/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________________________________________________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(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 беру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ұйымының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атауы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dirty="0" err="1">
                <a:solidFill>
                  <a:srgbClr val="1E1E1E"/>
                </a:solidFill>
                <a:latin typeface="Times New Roman"/>
                <a:ea typeface="Times New Roman"/>
              </a:rPr>
              <a:t>Оқу</a:t>
            </a:r>
            <a:r>
              <a:rPr lang="ru-RU" sz="2400" dirty="0">
                <a:solidFill>
                  <a:srgbClr val="1E1E1E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1E1E1E"/>
                </a:solidFill>
                <a:latin typeface="Times New Roman"/>
                <a:ea typeface="Times New Roman"/>
              </a:rPr>
              <a:t>сабағының</a:t>
            </a:r>
            <a:r>
              <a:rPr lang="ru-RU" sz="2400" dirty="0">
                <a:solidFill>
                  <a:srgbClr val="1E1E1E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>
                <a:solidFill>
                  <a:srgbClr val="1E1E1E"/>
                </a:solidFill>
                <a:latin typeface="Times New Roman"/>
                <a:ea typeface="Times New Roman"/>
              </a:rPr>
              <a:t>жоспары</a:t>
            </a:r>
            <a:endParaRPr lang="ru-RU" sz="2400" b="1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_____________________________________________________________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(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сабақтың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тақырыбы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Модуль /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пән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атауы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___________________________________________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Педагог ___________________________________________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дайындады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20_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жылғы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 "___" ____________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1.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Жалпы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мәліметтер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Курс, топ __________________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Сабақтың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түрі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2.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Мақсаты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міндеттері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3.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Күтілетін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нәтижелер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4.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Қажетті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ресурстар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5.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Сабақтың</a:t>
            </a:r>
            <a:r>
              <a:rPr lang="ru-RU" sz="2400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барысы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     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Оқу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сабағының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осы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тармақтары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міндетті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болып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табылады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Қосымша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элементтерді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енгізу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тиісті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беру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деңгейінің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мемлекеттік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жалпыға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міндетті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стандартының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талаптарын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сақтай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отырып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және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пәннің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немесе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модульдің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ерекшеліктері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мен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білім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алушылардың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қажеттіліктерін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ескере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отырып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spc="10" dirty="0" err="1">
                <a:solidFill>
                  <a:srgbClr val="000000"/>
                </a:solidFill>
                <a:latin typeface="Times New Roman"/>
                <a:ea typeface="Times New Roman"/>
              </a:rPr>
              <a:t>айқындалады</a:t>
            </a:r>
            <a:r>
              <a:rPr lang="ru-RU" sz="2400" i="1" spc="1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E1E1E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E1E1E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1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8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48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71"/>
            <a:ext cx="9144000" cy="654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74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99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22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7344816" cy="1113304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chemeClr val="accent6"/>
                </a:solidFill>
              </a:rPr>
              <a:t>Самоанализ урока-средство самосовершенствования педагога</a:t>
            </a:r>
            <a:r>
              <a:rPr lang="ru-RU" sz="3600" b="1" dirty="0" smtClean="0">
                <a:solidFill>
                  <a:schemeClr val="accent1"/>
                </a:solidFill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Text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6696744" cy="3382312"/>
          </a:xfrm>
          <a:prstGeom prst="rect">
            <a:avLst/>
          </a:prstGeom>
          <a:noFill/>
          <a:ln/>
          <a:effectLst/>
        </p:spPr>
        <p:txBody>
          <a:bodyPr wrap="square" lIns="0" tIns="0" rIns="0" bIns="0" rtlCol="0" anchor="t"/>
          <a:lstStyle/>
          <a:p>
            <a:pPr marL="0" marR="0" lvl="0" indent="0" algn="l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Самоанализ урока — это мощный инструмент для профессионального развития педагога. Он позволяет оценить эффективность урока, определить свои сильные и слабые стороны, а также наметить пути для будущих улучшений</a:t>
            </a:r>
            <a:r>
              <a:rPr kumimoji="0" lang="en-US" sz="185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.</a:t>
            </a:r>
            <a:endParaRPr kumimoji="0" lang="en-US" sz="185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410445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33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FF0000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ПРИМЕРНЫЕ ВОПРОСЫ ДЛЯ САМОАНАЛИЗА ЗАНЯТИЯ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1.Место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данного занятия в системе занятий по изучаемой теме.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2.	Какие учебно-воспитательные задачи планировалось решить на занятии и почему?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3.	Обоснование избранного плана занятия (с учетом цели, содержания, форм, методов и средств обучения).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4.	Характеристика группы и мотивировка методов отбора учебного материала для данного занятия.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5.	Психологическая и педагогическая оценка системы учебных знаний и упражнений, выполненных обучающимися на занятии с учетом трех уровней усвоения знаний.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6.	Соблюдение принципов обучения.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7.	Аргументировать удовлетворенность или неудовлетворенность преподавателя занятием, отдельными его частями.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8.	Меры, намеченные преподавателем по устранению имеющихся недостатков.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9.	Как был реализован намеченный план занятия.</a:t>
            </a:r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0"/>
              <a:tabLst>
                <a:tab pos="449263" algn="l"/>
              </a:tabLs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Оценка и обоснование достигнутых на занятии результатов.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Raleway Medium" charset="-52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9263" algn="l"/>
              </a:tabLst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aleway Medium" charset="-52"/>
              </a:rPr>
              <a:t>Следующим этапом анализа занятия является заслушивание присутствующих на уроке преподавателей, представителей администрации.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1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891480"/>
            <a:ext cx="1095375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7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18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0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28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0"/>
            <a:ext cx="96125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7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73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2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52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593784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PT Sans"/>
              </a:rPr>
              <a:t>«Урок – это зеркало общей и педагогической культуры учителя, мерило его интеллектуального богатства, показатель его кругозора, эрудиции», – писал известный педагог </a:t>
            </a:r>
            <a:r>
              <a:rPr lang="ru-RU" sz="2800" b="1" dirty="0" smtClean="0">
                <a:solidFill>
                  <a:srgbClr val="C00000"/>
                </a:solidFill>
                <a:latin typeface="PT Sans"/>
              </a:rPr>
              <a:t>              </a:t>
            </a:r>
            <a:r>
              <a:rPr lang="ru-RU" sz="2800" b="1" dirty="0" err="1" smtClean="0">
                <a:solidFill>
                  <a:srgbClr val="C00000"/>
                </a:solidFill>
                <a:latin typeface="PT Sans"/>
              </a:rPr>
              <a:t>В.А.Сухомлинский</a:t>
            </a:r>
            <a:r>
              <a:rPr lang="ru-RU" sz="2800" b="1" dirty="0">
                <a:solidFill>
                  <a:srgbClr val="C00000"/>
                </a:solidFill>
                <a:latin typeface="PT Sans"/>
              </a:rPr>
              <a:t>. </a:t>
            </a:r>
            <a:endParaRPr lang="ru-RU" sz="2800" b="1" dirty="0" smtClean="0">
              <a:solidFill>
                <a:srgbClr val="C00000"/>
              </a:solidFill>
              <a:latin typeface="PT Sans"/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Урок-это систематически применяемая для решения задач обучения, воспитания и развития учащихся форма организации деятельности постоянного состава учителей и учащихся в определенный отрезок времени.(</a:t>
            </a:r>
            <a:r>
              <a:rPr lang="ru-RU" sz="2800" b="1" dirty="0" err="1" smtClean="0">
                <a:solidFill>
                  <a:srgbClr val="C00000"/>
                </a:solidFill>
              </a:rPr>
              <a:t>Скаткин</a:t>
            </a:r>
            <a:r>
              <a:rPr lang="ru-RU" sz="2800" b="1" dirty="0" smtClean="0">
                <a:solidFill>
                  <a:srgbClr val="C00000"/>
                </a:solidFill>
              </a:rPr>
              <a:t> М.Н Совершенствование процесса обучения М.,1971 С.149)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036496" cy="666936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1. Педагог общеобразовательных, специальных дисциплин, мастер производственного обучения: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ежедневно согласно расписанию и графику учебного процесса разрабатывает/ведет: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1) план учебного занятия;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2) журнал учета теоретического обучения, журнал учета индивидуальных занятий, журнал учета производственного обучения.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при проведении промежуточной аттестации обучающихся заполняет: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1) экзаменационную ведомость.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один раз в год в начале учебного года разрабатывает: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рабочую учебную программу по дисциплине/модулю/производственному обучению и профессиональной практике.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2. Руководитель учебной группы: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один раз в год в начале учебного года разрабатывает: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     </a:t>
            </a:r>
            <a:r>
              <a:rPr lang="ru-RU" sz="2400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план воспитательной работы в группе на учебный год.</a:t>
            </a:r>
            <a:endParaRPr lang="ru-RU" sz="18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dirty="0" smtClean="0"/>
              <a:t>НПА Приказ №130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418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544</TotalTime>
  <Words>114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Павлодарский колледж сервиса и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Самоанализ урока — это мощный инструмент для профессионального развития педагога. Он позволяет оценить эффективность урока, определить свои сильные и слабые стороны, а также наметить пути для будущих улучшений.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Гость</cp:lastModifiedBy>
  <cp:revision>31</cp:revision>
  <cp:lastPrinted>2024-11-27T04:03:42Z</cp:lastPrinted>
  <dcterms:created xsi:type="dcterms:W3CDTF">2024-11-18T10:59:29Z</dcterms:created>
  <dcterms:modified xsi:type="dcterms:W3CDTF">2024-11-28T03:59:50Z</dcterms:modified>
</cp:coreProperties>
</file>